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 P" initials="AP" lastIdx="2" clrIdx="0">
    <p:extLst>
      <p:ext uri="{19B8F6BF-5375-455C-9EA6-DF929625EA0E}">
        <p15:presenceInfo xmlns:p15="http://schemas.microsoft.com/office/powerpoint/2012/main" userId="502bac9f4b7eff6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9-24T10:29:13.394" idx="1">
    <p:pos x="6783" y="594"/>
    <p:text/>
  </p:cm>
  <p:cm authorId="1" dt="2017-09-24T10:32:15.419" idx="2">
    <p:pos x="4621" y="1091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65BF89-E7CA-494B-AB7A-B36CFD72E0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/>
              <a:t>COMPUTER AND NETWORK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60174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622410-A62F-F74E-95E9-E61FB4715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962" y="1415534"/>
            <a:ext cx="8982075" cy="4076224"/>
          </a:xfrm>
        </p:spPr>
        <p:txBody>
          <a:bodyPr>
            <a:normAutofit/>
          </a:bodyPr>
          <a:lstStyle/>
          <a:p>
            <a:r>
              <a:rPr lang="af-ZA" b="1" i="1"/>
              <a:t/>
            </a:r>
            <a:br>
              <a:rPr lang="af-ZA" b="1" i="1"/>
            </a:br>
            <a:r>
              <a:rPr lang="fr-FR" b="1" i="1"/>
              <a:t>« </a:t>
            </a:r>
            <a:r>
              <a:rPr lang="af-ZA" b="1" i="1">
                <a:solidFill>
                  <a:srgbClr val="333333"/>
                </a:solidFill>
                <a:effectLst/>
                <a:latin typeface="helvetica neue"/>
              </a:rPr>
              <a:t>Old McDonald has a farm, E-I-E-I-O.</a:t>
            </a:r>
            <a:r>
              <a:rPr lang="af-ZA" b="1" i="1"/>
              <a:t/>
            </a:r>
            <a:br>
              <a:rPr lang="af-ZA" b="1" i="1"/>
            </a:br>
            <a:r>
              <a:rPr lang="af-ZA" b="1" i="1">
                <a:solidFill>
                  <a:srgbClr val="333333"/>
                </a:solidFill>
                <a:effectLst/>
                <a:latin typeface="helvetica neue"/>
              </a:rPr>
              <a:t>And on his farm he has some comps, E-I-E-I-O.</a:t>
            </a:r>
            <a:r>
              <a:rPr lang="af-ZA" b="1" i="1"/>
              <a:t/>
            </a:r>
            <a:br>
              <a:rPr lang="af-ZA" b="1" i="1"/>
            </a:br>
            <a:r>
              <a:rPr lang="af-ZA" b="1" i="1">
                <a:solidFill>
                  <a:srgbClr val="333333"/>
                </a:solidFill>
                <a:effectLst/>
                <a:latin typeface="helvetica neue"/>
              </a:rPr>
              <a:t>With a comp, comp here and a comp, comp there,</a:t>
            </a:r>
            <a:r>
              <a:rPr lang="af-ZA" b="1" i="1"/>
              <a:t/>
            </a:r>
            <a:br>
              <a:rPr lang="af-ZA" b="1" i="1"/>
            </a:br>
            <a:r>
              <a:rPr lang="af-ZA" b="1" i="1">
                <a:solidFill>
                  <a:srgbClr val="333333"/>
                </a:solidFill>
                <a:effectLst/>
                <a:latin typeface="helvetica neue"/>
              </a:rPr>
              <a:t>Here a comp, there a comp,</a:t>
            </a:r>
            <a:r>
              <a:rPr lang="af-ZA" b="1" i="1"/>
              <a:t/>
            </a:r>
            <a:br>
              <a:rPr lang="af-ZA" b="1" i="1"/>
            </a:br>
            <a:r>
              <a:rPr lang="af-ZA" b="1" i="1">
                <a:solidFill>
                  <a:srgbClr val="333333"/>
                </a:solidFill>
                <a:effectLst/>
                <a:latin typeface="helvetica neue"/>
              </a:rPr>
              <a:t>Everywhere a comp, comp.”</a:t>
            </a:r>
            <a:r>
              <a:rPr lang="af-ZA" b="1" i="1"/>
              <a:t/>
            </a:r>
            <a:br>
              <a:rPr lang="af-ZA" b="1" i="1"/>
            </a:br>
            <a:endParaRPr lang="ru-RU" b="1" i="1"/>
          </a:p>
        </p:txBody>
      </p:sp>
    </p:spTree>
    <p:extLst>
      <p:ext uri="{BB962C8B-B14F-4D97-AF65-F5344CB8AC3E}">
        <p14:creationId xmlns:p14="http://schemas.microsoft.com/office/powerpoint/2010/main" val="2447490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07E6DD1F-4553-B94C-9039-8B9FB8E6AF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4633753"/>
              </p:ext>
            </p:extLst>
          </p:nvPr>
        </p:nvGraphicFramePr>
        <p:xfrm>
          <a:off x="2032001" y="2111215"/>
          <a:ext cx="8127999" cy="2635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xmlns="" val="14463541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113023018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10060442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extremely interesting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educational games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play computer games</a:t>
                      </a:r>
                    </a:p>
                  </a:txBody>
                  <a:tcPr marL="16669" marR="16669" marT="16669" marB="16669"/>
                </a:tc>
                <a:extLst>
                  <a:ext uri="{0D108BD9-81ED-4DB2-BD59-A6C34878D82A}">
                    <a16:rowId xmlns:a16="http://schemas.microsoft.com/office/drawing/2014/main" xmlns="" val="3301083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exciting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useful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important for you</a:t>
                      </a:r>
                    </a:p>
                  </a:txBody>
                  <a:tcPr marL="16669" marR="16669" marT="16669" marB="16669"/>
                </a:tc>
                <a:extLst>
                  <a:ext uri="{0D108BD9-81ED-4DB2-BD59-A6C34878D82A}">
                    <a16:rowId xmlns:a16="http://schemas.microsoft.com/office/drawing/2014/main" xmlns="" val="1607131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help to learn foreign languages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use English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help get information</a:t>
                      </a:r>
                    </a:p>
                  </a:txBody>
                  <a:tcPr marL="16669" marR="16669" marT="16669" marB="16669"/>
                </a:tc>
                <a:extLst>
                  <a:ext uri="{0D108BD9-81ED-4DB2-BD59-A6C34878D82A}">
                    <a16:rowId xmlns:a16="http://schemas.microsoft.com/office/drawing/2014/main" xmlns="" val="425519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help do a lot of things faster and better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 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help connect peoplewho lives so</a:t>
                      </a:r>
                    </a:p>
                    <a:p>
                      <a:r>
                        <a:rPr lang="af-ZA">
                          <a:effectLst/>
                        </a:rPr>
                        <a:t>far away from each other</a:t>
                      </a:r>
                    </a:p>
                  </a:txBody>
                  <a:tcPr marL="16669" marR="16669" marT="16669" marB="16669"/>
                </a:tc>
                <a:extLst>
                  <a:ext uri="{0D108BD9-81ED-4DB2-BD59-A6C34878D82A}">
                    <a16:rowId xmlns:a16="http://schemas.microsoft.com/office/drawing/2014/main" xmlns="" val="2538515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 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it saves time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for all ages</a:t>
                      </a:r>
                    </a:p>
                  </a:txBody>
                  <a:tcPr marL="16669" marR="16669" marT="16669" marB="16669"/>
                </a:tc>
                <a:extLst>
                  <a:ext uri="{0D108BD9-81ED-4DB2-BD59-A6C34878D82A}">
                    <a16:rowId xmlns:a16="http://schemas.microsoft.com/office/drawing/2014/main" xmlns="" val="134776898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0083C4FD-4A84-6B42-AB5B-BCFC5AA51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347137"/>
              </p:ext>
            </p:extLst>
          </p:nvPr>
        </p:nvGraphicFramePr>
        <p:xfrm>
          <a:off x="2032000" y="3275171"/>
          <a:ext cx="8128000" cy="3076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5274181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745392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87564862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17220379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bad for your eyes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waste of time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like drug</a:t>
                      </a:r>
                    </a:p>
                  </a:txBody>
                  <a:tcPr marL="16669" marR="16669" marT="16669" marB="16669"/>
                </a:tc>
                <a:tc>
                  <a:txBody>
                    <a:bodyPr/>
                    <a:lstStyle/>
                    <a:p>
                      <a:r>
                        <a:rPr lang="af-ZA">
                          <a:effectLst/>
                        </a:rPr>
                        <a:t>dangerous</a:t>
                      </a:r>
                    </a:p>
                  </a:txBody>
                  <a:tcPr marL="16669" marR="16669" marT="16669" marB="16669"/>
                </a:tc>
                <a:extLst>
                  <a:ext uri="{0D108BD9-81ED-4DB2-BD59-A6C34878D82A}">
                    <a16:rowId xmlns:a16="http://schemas.microsoft.com/office/drawing/2014/main" xmlns="" val="3921281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226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Широкоэкранный</PresentationFormat>
  <Paragraphs>22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Century Gothic</vt:lpstr>
      <vt:lpstr>Garamond</vt:lpstr>
      <vt:lpstr>helvetica neue</vt:lpstr>
      <vt:lpstr>Савон</vt:lpstr>
      <vt:lpstr>COMPUTER AND NETWORK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AND NETWORK</dc:title>
  <cp:lastModifiedBy>М видео</cp:lastModifiedBy>
  <cp:revision>3</cp:revision>
  <dcterms:modified xsi:type="dcterms:W3CDTF">2017-10-03T19:17:28Z</dcterms:modified>
</cp:coreProperties>
</file>